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svg" ContentType="image/svg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presProps" Target="presProps.xml"/>
  <Relationship Id="rId36" Type="http://schemas.openxmlformats.org/officeDocument/2006/relationships/viewProps" Target="viewProps.xml"/>
  <Relationship Id="rId37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755768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16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1015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1116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1217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1318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141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1520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1621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1722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1823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1924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27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2025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2126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2227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2328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2429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2530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2631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2732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2833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2934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38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3035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3136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3237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510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611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712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813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inywow_to_ppt_16099770_914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1.jpg" descr="tinywow_to_ppt_1609977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10.jpg" descr="tinywow_to_ppt_16099770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11.jpg" descr="tinywow_to_ppt_16099770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12.jpg" descr="tinywow_to_ppt_16099770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13.jpg" descr="tinywow_to_ppt_16099770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14.jpg" descr="tinywow_to_ppt_16099770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15.jpg" descr="tinywow_to_ppt_16099770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16.jpg" descr="tinywow_to_ppt_16099770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17.jpg" descr="tinywow_to_ppt_16099770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18.jpg" descr="tinywow_to_ppt_16099770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19.jpg" descr="tinywow_to_ppt_16099770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2.jpg" descr="tinywow_to_ppt_16099770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20.jpg" descr="tinywow_to_ppt_16099770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21.jpg" descr="tinywow_to_ppt_16099770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22.jpg" descr="tinywow_to_ppt_16099770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23.jpg" descr="tinywow_to_ppt_16099770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24.jpg" descr="tinywow_to_ppt_16099770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25.jpg" descr="tinywow_to_ppt_16099770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26.jpg" descr="tinywow_to_ppt_16099770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27.jpg" descr="tinywow_to_ppt_16099770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28.jpg" descr="tinywow_to_ppt_16099770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29.jpg" descr="tinywow_to_ppt_16099770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3.jpg" descr="tinywow_to_ppt_16099770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30.jpg" descr="tinywow_to_ppt_16099770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31.jpg" descr="tinywow_to_ppt_16099770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32.jpg" descr="tinywow_to_ppt_16099770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4.jpg" descr="tinywow_to_ppt_16099770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5.jpg" descr="tinywow_to_ppt_16099770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6.jpg" descr="tinywow_to_ppt_16099770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7.jpg" descr="tinywow_to_ppt_16099770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8.jpg" descr="tinywow_to_ppt_16099770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tinywow_to_ppt_16099770_9.jpg" descr="tinywow_to_ppt_16099770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9">
  <a:themeElements>
    <a:clrScheme name="Theme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32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2023-03-11T13:30:09Z</dcterms:created>
  <dcterms:modified xsi:type="dcterms:W3CDTF">2023-03-11T13:30:09Z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